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9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19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47.png" ContentType="image/png"/>
  <Override PartName="/ppt/media/image10.png" ContentType="image/png"/>
  <Override PartName="/ppt/media/image1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6.png" ContentType="image/png"/>
  <Override PartName="/ppt/media/image63.png" ContentType="image/png"/>
  <Override PartName="/ppt/media/image28.png" ContentType="image/png"/>
  <Override PartName="/ppt/media/image27.png" ContentType="image/png"/>
  <Override PartName="/ppt/media/image62.png" ContentType="image/png"/>
  <Override PartName="/ppt/media/image25.png" ContentType="image/png"/>
  <Override PartName="/ppt/media/image60.png" ContentType="image/png"/>
  <Override PartName="/ppt/media/image23.png" ContentType="image/png"/>
  <Override PartName="/ppt/media/image64.jpeg" ContentType="image/jpeg"/>
  <Override PartName="/ppt/media/image18.png" ContentType="image/png"/>
  <Override PartName="/ppt/media/image9.png" ContentType="image/png"/>
  <Override PartName="/ppt/media/image24.png" ContentType="image/png"/>
  <Override PartName="/ppt/media/image59.png" ContentType="image/png"/>
  <Override PartName="/ppt/media/image22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35.png" ContentType="image/png"/>
  <Override PartName="/ppt/media/image32.jpeg" ContentType="image/jpeg"/>
  <Override PartName="/ppt/media/image54.png" ContentType="image/png"/>
  <Override PartName="/ppt/media/image40.png" ContentType="image/png"/>
  <Override PartName="/ppt/media/image29.jpeg" ContentType="image/jpe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3.jpeg" ContentType="image/jpeg"/>
  <Override PartName="/ppt/media/image45.png" ContentType="image/png"/>
  <Override PartName="/ppt/media/image46.png" ContentType="image/png"/>
  <Override PartName="/ppt/media/image5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" Target="slides/slide1.xml"/><Relationship Id="rId22" Type="http://schemas.openxmlformats.org/officeDocument/2006/relationships/slide" Target="slides/slide2.xml"/><Relationship Id="rId23" Type="http://schemas.openxmlformats.org/officeDocument/2006/relationships/slide" Target="slides/slide3.xml"/><Relationship Id="rId24" Type="http://schemas.openxmlformats.org/officeDocument/2006/relationships/slide" Target="slides/slide4.xml"/><Relationship Id="rId25" Type="http://schemas.openxmlformats.org/officeDocument/2006/relationships/slide" Target="slides/slide5.xml"/><Relationship Id="rId26" Type="http://schemas.openxmlformats.org/officeDocument/2006/relationships/slide" Target="slides/slide6.xml"/><Relationship Id="rId27" Type="http://schemas.openxmlformats.org/officeDocument/2006/relationships/slide" Target="slides/slide7.xml"/><Relationship Id="rId28" Type="http://schemas.openxmlformats.org/officeDocument/2006/relationships/slide" Target="slides/slide8.xml"/><Relationship Id="rId29" Type="http://schemas.openxmlformats.org/officeDocument/2006/relationships/slide" Target="slides/slide9.xml"/><Relationship Id="rId30" Type="http://schemas.openxmlformats.org/officeDocument/2006/relationships/slide" Target="slides/slide10.xml"/><Relationship Id="rId31" Type="http://schemas.openxmlformats.org/officeDocument/2006/relationships/slide" Target="slides/slide11.xml"/><Relationship Id="rId32" Type="http://schemas.openxmlformats.org/officeDocument/2006/relationships/slide" Target="slides/slide12.xml"/><Relationship Id="rId33" Type="http://schemas.openxmlformats.org/officeDocument/2006/relationships/slide" Target="slides/slide13.xml"/><Relationship Id="rId34" Type="http://schemas.openxmlformats.org/officeDocument/2006/relationships/slide" Target="slides/slide14.xml"/><Relationship Id="rId35" Type="http://schemas.openxmlformats.org/officeDocument/2006/relationships/slide" Target="slides/slide15.xml"/><Relationship Id="rId36" Type="http://schemas.openxmlformats.org/officeDocument/2006/relationships/slide" Target="slides/slide16.xml"/><Relationship Id="rId37" Type="http://schemas.openxmlformats.org/officeDocument/2006/relationships/slide" Target="slides/slide17.xml"/><Relationship Id="rId38" Type="http://schemas.openxmlformats.org/officeDocument/2006/relationships/slide" Target="slides/slide18.xml"/><Relationship Id="rId39" Type="http://schemas.openxmlformats.org/officeDocument/2006/relationships/slide" Target="slides/slide19.xml"/><Relationship Id="rId40" Type="http://schemas.openxmlformats.org/officeDocument/2006/relationships/slide" Target="slides/slide20.xml"/><Relationship Id="rId41" Type="http://schemas.openxmlformats.org/officeDocument/2006/relationships/slide" Target="slides/slide21.xml"/><Relationship Id="rId42" Type="http://schemas.openxmlformats.org/officeDocument/2006/relationships/slide" Target="slides/slide22.xml"/><Relationship Id="rId43" Type="http://schemas.openxmlformats.org/officeDocument/2006/relationships/slide" Target="slides/slide23.xml"/><Relationship Id="rId44" Type="http://schemas.openxmlformats.org/officeDocument/2006/relationships/slide" Target="slides/slide24.xml"/><Relationship Id="rId45" Type="http://schemas.openxmlformats.org/officeDocument/2006/relationships/slide" Target="slides/slide25.xml"/><Relationship Id="rId46" Type="http://schemas.openxmlformats.org/officeDocument/2006/relationships/slide" Target="slides/slide26.xml"/><Relationship Id="rId47" Type="http://schemas.openxmlformats.org/officeDocument/2006/relationships/slide" Target="slides/slide27.xml"/><Relationship Id="rId48" Type="http://schemas.openxmlformats.org/officeDocument/2006/relationships/slide" Target="slides/slide28.xml"/><Relationship Id="rId49" Type="http://schemas.openxmlformats.org/officeDocument/2006/relationships/slide" Target="slides/slide29.xml"/><Relationship Id="rId50" Type="http://schemas.openxmlformats.org/officeDocument/2006/relationships/slide" Target="slides/slide30.xml"/><Relationship Id="rId51" Type="http://schemas.openxmlformats.org/officeDocument/2006/relationships/slide" Target="slides/slide31.xml"/><Relationship Id="rId52" Type="http://schemas.openxmlformats.org/officeDocument/2006/relationships/slide" Target="slides/slide32.xml"/><Relationship Id="rId53" Type="http://schemas.openxmlformats.org/officeDocument/2006/relationships/slide" Target="slides/slide33.xml"/><Relationship Id="rId5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__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____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11;p2"/>
          <p:cNvGrpSpPr/>
          <p:nvPr/>
        </p:nvGrpSpPr>
        <p:grpSpPr>
          <a:xfrm>
            <a:off x="360" y="326880"/>
            <a:ext cx="9138960" cy="4485600"/>
            <a:chOff x="360" y="326880"/>
            <a:chExt cx="9138960" cy="4485600"/>
          </a:xfrm>
        </p:grpSpPr>
        <p:sp>
          <p:nvSpPr>
            <p:cNvPr id="1" name="Google Shape;12;p2"/>
            <p:cNvSpPr/>
            <p:nvPr/>
          </p:nvSpPr>
          <p:spPr>
            <a:xfrm>
              <a:off x="8735400" y="2571840"/>
              <a:ext cx="403920" cy="22406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" name="Google Shape;13;p2"/>
            <p:cNvSpPr/>
            <p:nvPr/>
          </p:nvSpPr>
          <p:spPr>
            <a:xfrm>
              <a:off x="360" y="326880"/>
              <a:ext cx="417600" cy="22406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3" name="Google Shape;14;p2"/>
          <p:cNvGrpSpPr/>
          <p:nvPr/>
        </p:nvGrpSpPr>
        <p:grpSpPr>
          <a:xfrm>
            <a:off x="-7560" y="-3600"/>
            <a:ext cx="9168840" cy="5154480"/>
            <a:chOff x="-7560" y="-3600"/>
            <a:chExt cx="9168840" cy="5154480"/>
          </a:xfrm>
        </p:grpSpPr>
        <p:cxnSp>
          <p:nvCxnSpPr>
            <p:cNvPr id="4" name="Google Shape;15;p2"/>
            <p:cNvCxnSpPr/>
            <p:nvPr/>
          </p:nvCxnSpPr>
          <p:spPr>
            <a:xfrm>
              <a:off x="8735400" y="2571480"/>
              <a:ext cx="42624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5" name="Google Shape;16;p2"/>
            <p:cNvCxnSpPr/>
            <p:nvPr/>
          </p:nvCxnSpPr>
          <p:spPr>
            <a:xfrm>
              <a:off x="0" y="2571480"/>
              <a:ext cx="425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grpSp>
          <p:nvGrpSpPr>
            <p:cNvPr id="6" name="Google Shape;17;p2"/>
            <p:cNvGrpSpPr/>
            <p:nvPr/>
          </p:nvGrpSpPr>
          <p:grpSpPr>
            <a:xfrm>
              <a:off x="-7560" y="-3600"/>
              <a:ext cx="9164520" cy="5154480"/>
              <a:chOff x="-7560" y="-3600"/>
              <a:chExt cx="9164520" cy="5154480"/>
            </a:xfrm>
          </p:grpSpPr>
          <p:cxnSp>
            <p:nvCxnSpPr>
              <p:cNvPr id="7" name="Google Shape;18;p2"/>
              <p:cNvCxnSpPr/>
              <p:nvPr/>
            </p:nvCxnSpPr>
            <p:spPr>
              <a:xfrm>
                <a:off x="-7560" y="316080"/>
                <a:ext cx="9164880" cy="4320"/>
              </a:xfrm>
              <a:prstGeom prst="straightConnector1">
                <a:avLst/>
              </a:prstGeom>
              <a:ln w="9360">
                <a:solidFill>
                  <a:srgbClr val="262921"/>
                </a:solidFill>
                <a:round/>
              </a:ln>
            </p:spPr>
          </p:cxnSp>
          <p:cxnSp>
            <p:nvCxnSpPr>
              <p:cNvPr id="8" name="Google Shape;19;p2"/>
              <p:cNvCxnSpPr/>
              <p:nvPr/>
            </p:nvCxnSpPr>
            <p:spPr>
              <a:xfrm>
                <a:off x="-7560" y="4832280"/>
                <a:ext cx="9164880" cy="4320"/>
              </a:xfrm>
              <a:prstGeom prst="straightConnector1">
                <a:avLst/>
              </a:prstGeom>
              <a:ln w="9360">
                <a:solidFill>
                  <a:srgbClr val="262921"/>
                </a:solidFill>
                <a:round/>
              </a:ln>
            </p:spPr>
          </p:cxnSp>
          <p:cxnSp>
            <p:nvCxnSpPr>
              <p:cNvPr id="9" name="Google Shape;20;p2"/>
              <p:cNvCxnSpPr/>
              <p:nvPr/>
            </p:nvCxnSpPr>
            <p:spPr>
              <a:xfrm>
                <a:off x="421560" y="-3600"/>
                <a:ext cx="4320" cy="5154840"/>
              </a:xfrm>
              <a:prstGeom prst="straightConnector1">
                <a:avLst/>
              </a:prstGeom>
              <a:ln w="9360">
                <a:solidFill>
                  <a:srgbClr val="262921"/>
                </a:solidFill>
                <a:round/>
              </a:ln>
            </p:spPr>
          </p:cxnSp>
          <p:cxnSp>
            <p:nvCxnSpPr>
              <p:cNvPr id="10" name="Google Shape;21;p2"/>
              <p:cNvCxnSpPr/>
              <p:nvPr/>
            </p:nvCxnSpPr>
            <p:spPr>
              <a:xfrm>
                <a:off x="8735400" y="-3600"/>
                <a:ext cx="4320" cy="5154840"/>
              </a:xfrm>
              <a:prstGeom prst="straightConnector1">
                <a:avLst/>
              </a:prstGeom>
              <a:ln w="9360">
                <a:solidFill>
                  <a:srgbClr val="262921"/>
                </a:solidFill>
                <a:round/>
              </a:ln>
            </p:spPr>
          </p:cxnSp>
        </p:grpSp>
      </p:grp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B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188;p21"/>
          <p:cNvGrpSpPr/>
          <p:nvPr/>
        </p:nvGrpSpPr>
        <p:grpSpPr>
          <a:xfrm>
            <a:off x="413280" y="-3600"/>
            <a:ext cx="8324280" cy="5142960"/>
            <a:chOff x="413280" y="-3600"/>
            <a:chExt cx="8324280" cy="5142960"/>
          </a:xfrm>
        </p:grpSpPr>
        <p:sp>
          <p:nvSpPr>
            <p:cNvPr id="90" name="Google Shape;189;p21"/>
            <p:cNvSpPr/>
            <p:nvPr/>
          </p:nvSpPr>
          <p:spPr>
            <a:xfrm>
              <a:off x="413280" y="482688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1" name="Google Shape;190;p21"/>
            <p:cNvSpPr/>
            <p:nvPr/>
          </p:nvSpPr>
          <p:spPr>
            <a:xfrm>
              <a:off x="423360" y="-360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92" name="Google Shape;191;p21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93" name="Google Shape;192;p21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94" name="Google Shape;193;p21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95" name="Google Shape;194;p21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96" name="Google Shape;195;p21"/>
            <p:cNvCxnSpPr/>
            <p:nvPr/>
          </p:nvCxnSpPr>
          <p:spPr>
            <a:xfrm>
              <a:off x="873540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23;p3"/>
          <p:cNvSpPr/>
          <p:nvPr/>
        </p:nvSpPr>
        <p:spPr>
          <a:xfrm>
            <a:off x="414000" y="4831200"/>
            <a:ext cx="7572960" cy="308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00" name="Google Shape;26;p3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101" name="Google Shape;27;p3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02" name="Google Shape;28;p3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03" name="Google Shape;29;p3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04" name="Google Shape;30;p3"/>
            <p:cNvCxnSpPr/>
            <p:nvPr/>
          </p:nvCxnSpPr>
          <p:spPr>
            <a:xfrm>
              <a:off x="80013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319;p31"/>
          <p:cNvSpPr/>
          <p:nvPr/>
        </p:nvSpPr>
        <p:spPr>
          <a:xfrm>
            <a:off x="2099160" y="3659400"/>
            <a:ext cx="4941360" cy="55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200" spc="-1" strike="noStrike">
                <a:solidFill>
                  <a:schemeClr val="lt1"/>
                </a:solidFill>
                <a:latin typeface="Jost"/>
                <a:ea typeface="Jost"/>
              </a:rPr>
              <a:t>CREDITS:</a:t>
            </a:r>
            <a:r>
              <a:rPr b="0" lang="en" sz="1200" spc="-1" strike="noStrike">
                <a:solidFill>
                  <a:schemeClr val="lt1"/>
                </a:solidFill>
                <a:latin typeface="Jost"/>
                <a:ea typeface="Jost"/>
              </a:rPr>
              <a:t> This presentation template was created by </a:t>
            </a:r>
            <a:r>
              <a:rPr b="1" lang="en" sz="1200" spc="-1" strike="noStrike" u="sng">
                <a:solidFill>
                  <a:schemeClr val="lt1"/>
                </a:solidFill>
                <a:uFillTx/>
                <a:latin typeface="Jost"/>
                <a:ea typeface="Jost"/>
                <a:hlinkClick r:id="rId2"/>
              </a:rPr>
              <a:t>Slidesgo</a:t>
            </a:r>
            <a:r>
              <a:rPr b="0" lang="en" sz="1200" spc="-1" strike="noStrike">
                <a:solidFill>
                  <a:schemeClr val="lt1"/>
                </a:solidFill>
                <a:latin typeface="Jost"/>
                <a:ea typeface="Jost"/>
              </a:rPr>
              <a:t>, and includes icons by </a:t>
            </a:r>
            <a:r>
              <a:rPr b="1" lang="en" sz="1200" spc="-1" strike="noStrike" u="sng">
                <a:solidFill>
                  <a:schemeClr val="lt1"/>
                </a:solidFill>
                <a:uFillTx/>
                <a:latin typeface="Jost"/>
                <a:ea typeface="Jost"/>
                <a:hlinkClick r:id="rId3"/>
              </a:rPr>
              <a:t>Flaticon</a:t>
            </a:r>
            <a:r>
              <a:rPr b="0" lang="en" sz="1200" spc="-1" strike="noStrike">
                <a:solidFill>
                  <a:schemeClr val="lt1"/>
                </a:solidFill>
                <a:latin typeface="Jost"/>
                <a:ea typeface="Jost"/>
              </a:rPr>
              <a:t>, and infographics &amp; images by </a:t>
            </a:r>
            <a:r>
              <a:rPr b="1" lang="en" sz="1200" spc="-1" strike="noStrike" u="sng">
                <a:solidFill>
                  <a:schemeClr val="lt1"/>
                </a:solidFill>
                <a:uFillTx/>
                <a:latin typeface="Jost"/>
                <a:ea typeface="Jost"/>
                <a:hlinkClick r:id="rId4"/>
              </a:rPr>
              <a:t>Freepik</a:t>
            </a:r>
            <a:r>
              <a:rPr b="0" lang="en" sz="1200" spc="-1" strike="noStrike" u="sng">
                <a:solidFill>
                  <a:schemeClr val="lt1"/>
                </a:solidFill>
                <a:uFillTx/>
                <a:latin typeface="Jost"/>
                <a:ea typeface="Jost"/>
              </a:rPr>
              <a:t> </a:t>
            </a:r>
            <a:endParaRPr b="0" lang="es-BO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8" name="Google Shape;320;p31"/>
          <p:cNvGrpSpPr/>
          <p:nvPr/>
        </p:nvGrpSpPr>
        <p:grpSpPr>
          <a:xfrm>
            <a:off x="360" y="326880"/>
            <a:ext cx="9138960" cy="4485600"/>
            <a:chOff x="360" y="326880"/>
            <a:chExt cx="9138960" cy="4485600"/>
          </a:xfrm>
        </p:grpSpPr>
        <p:sp>
          <p:nvSpPr>
            <p:cNvPr id="109" name="Google Shape;321;p31"/>
            <p:cNvSpPr/>
            <p:nvPr/>
          </p:nvSpPr>
          <p:spPr>
            <a:xfrm>
              <a:off x="8735400" y="2571840"/>
              <a:ext cx="403920" cy="22406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0" name="Google Shape;322;p31"/>
            <p:cNvSpPr/>
            <p:nvPr/>
          </p:nvSpPr>
          <p:spPr>
            <a:xfrm>
              <a:off x="360" y="326880"/>
              <a:ext cx="417600" cy="224064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11" name="Google Shape;323;p31"/>
          <p:cNvGrpSpPr/>
          <p:nvPr/>
        </p:nvGrpSpPr>
        <p:grpSpPr>
          <a:xfrm>
            <a:off x="-7560" y="-3600"/>
            <a:ext cx="9168840" cy="5154480"/>
            <a:chOff x="-7560" y="-3600"/>
            <a:chExt cx="9168840" cy="5154480"/>
          </a:xfrm>
        </p:grpSpPr>
        <p:cxnSp>
          <p:nvCxnSpPr>
            <p:cNvPr id="112" name="Google Shape;324;p31"/>
            <p:cNvCxnSpPr/>
            <p:nvPr/>
          </p:nvCxnSpPr>
          <p:spPr>
            <a:xfrm>
              <a:off x="8735400" y="2571480"/>
              <a:ext cx="42624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13" name="Google Shape;325;p31"/>
            <p:cNvCxnSpPr/>
            <p:nvPr/>
          </p:nvCxnSpPr>
          <p:spPr>
            <a:xfrm>
              <a:off x="0" y="2571480"/>
              <a:ext cx="425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grpSp>
          <p:nvGrpSpPr>
            <p:cNvPr id="114" name="Google Shape;326;p31"/>
            <p:cNvGrpSpPr/>
            <p:nvPr/>
          </p:nvGrpSpPr>
          <p:grpSpPr>
            <a:xfrm>
              <a:off x="-7560" y="-3600"/>
              <a:ext cx="9164520" cy="5154480"/>
              <a:chOff x="-7560" y="-3600"/>
              <a:chExt cx="9164520" cy="5154480"/>
            </a:xfrm>
          </p:grpSpPr>
          <p:cxnSp>
            <p:nvCxnSpPr>
              <p:cNvPr id="115" name="Google Shape;327;p31"/>
              <p:cNvCxnSpPr/>
              <p:nvPr/>
            </p:nvCxnSpPr>
            <p:spPr>
              <a:xfrm>
                <a:off x="-7560" y="316080"/>
                <a:ext cx="9164880" cy="4320"/>
              </a:xfrm>
              <a:prstGeom prst="straightConnector1">
                <a:avLst/>
              </a:prstGeom>
              <a:ln w="9360">
                <a:solidFill>
                  <a:srgbClr val="262921"/>
                </a:solidFill>
                <a:round/>
              </a:ln>
            </p:spPr>
          </p:cxnSp>
          <p:cxnSp>
            <p:nvCxnSpPr>
              <p:cNvPr id="116" name="Google Shape;328;p31"/>
              <p:cNvCxnSpPr/>
              <p:nvPr/>
            </p:nvCxnSpPr>
            <p:spPr>
              <a:xfrm>
                <a:off x="-7560" y="4832280"/>
                <a:ext cx="9164880" cy="4320"/>
              </a:xfrm>
              <a:prstGeom prst="straightConnector1">
                <a:avLst/>
              </a:prstGeom>
              <a:ln w="9360">
                <a:solidFill>
                  <a:srgbClr val="262921"/>
                </a:solidFill>
                <a:round/>
              </a:ln>
            </p:spPr>
          </p:cxnSp>
          <p:cxnSp>
            <p:nvCxnSpPr>
              <p:cNvPr id="117" name="Google Shape;329;p31"/>
              <p:cNvCxnSpPr/>
              <p:nvPr/>
            </p:nvCxnSpPr>
            <p:spPr>
              <a:xfrm>
                <a:off x="421560" y="-3600"/>
                <a:ext cx="4320" cy="5154840"/>
              </a:xfrm>
              <a:prstGeom prst="straightConnector1">
                <a:avLst/>
              </a:prstGeom>
              <a:ln w="9360">
                <a:solidFill>
                  <a:srgbClr val="262921"/>
                </a:solidFill>
                <a:round/>
              </a:ln>
            </p:spPr>
          </p:cxnSp>
          <p:cxnSp>
            <p:nvCxnSpPr>
              <p:cNvPr id="118" name="Google Shape;330;p31"/>
              <p:cNvCxnSpPr/>
              <p:nvPr/>
            </p:nvCxnSpPr>
            <p:spPr>
              <a:xfrm>
                <a:off x="8735400" y="-3600"/>
                <a:ext cx="4320" cy="5154840"/>
              </a:xfrm>
              <a:prstGeom prst="straightConnector1">
                <a:avLst/>
              </a:prstGeom>
              <a:ln w="9360">
                <a:solidFill>
                  <a:srgbClr val="262921"/>
                </a:solidFill>
                <a:round/>
              </a:ln>
            </p:spPr>
          </p:cxnSp>
        </p:grpSp>
      </p:grp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88;p21"/>
          <p:cNvGrpSpPr/>
          <p:nvPr/>
        </p:nvGrpSpPr>
        <p:grpSpPr>
          <a:xfrm>
            <a:off x="413280" y="-3600"/>
            <a:ext cx="8324280" cy="5142960"/>
            <a:chOff x="413280" y="-3600"/>
            <a:chExt cx="8324280" cy="5142960"/>
          </a:xfrm>
        </p:grpSpPr>
        <p:sp>
          <p:nvSpPr>
            <p:cNvPr id="122" name="Google Shape;189;p21"/>
            <p:cNvSpPr/>
            <p:nvPr/>
          </p:nvSpPr>
          <p:spPr>
            <a:xfrm>
              <a:off x="413280" y="482688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3" name="Google Shape;190;p21"/>
            <p:cNvSpPr/>
            <p:nvPr/>
          </p:nvSpPr>
          <p:spPr>
            <a:xfrm>
              <a:off x="423360" y="-360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24" name="Google Shape;191;p21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125" name="Google Shape;192;p21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26" name="Google Shape;193;p21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27" name="Google Shape;194;p21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28" name="Google Shape;195;p21"/>
            <p:cNvCxnSpPr/>
            <p:nvPr/>
          </p:nvCxnSpPr>
          <p:spPr>
            <a:xfrm>
              <a:off x="873540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88;p21"/>
          <p:cNvGrpSpPr/>
          <p:nvPr/>
        </p:nvGrpSpPr>
        <p:grpSpPr>
          <a:xfrm>
            <a:off x="413280" y="-3600"/>
            <a:ext cx="8324280" cy="5142960"/>
            <a:chOff x="413280" y="-3600"/>
            <a:chExt cx="8324280" cy="5142960"/>
          </a:xfrm>
        </p:grpSpPr>
        <p:sp>
          <p:nvSpPr>
            <p:cNvPr id="132" name="Google Shape;189;p21"/>
            <p:cNvSpPr/>
            <p:nvPr/>
          </p:nvSpPr>
          <p:spPr>
            <a:xfrm>
              <a:off x="413280" y="482688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3" name="Google Shape;190;p21"/>
            <p:cNvSpPr/>
            <p:nvPr/>
          </p:nvSpPr>
          <p:spPr>
            <a:xfrm>
              <a:off x="423360" y="-360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134" name="Google Shape;191;p21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135" name="Google Shape;192;p21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36" name="Google Shape;193;p21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37" name="Google Shape;194;p21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38" name="Google Shape;195;p21"/>
            <p:cNvCxnSpPr/>
            <p:nvPr/>
          </p:nvCxnSpPr>
          <p:spPr>
            <a:xfrm>
              <a:off x="873540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29;p14"/>
          <p:cNvSpPr/>
          <p:nvPr/>
        </p:nvSpPr>
        <p:spPr>
          <a:xfrm>
            <a:off x="0" y="312480"/>
            <a:ext cx="414720" cy="4520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42" name="Google Shape;130;p14"/>
          <p:cNvGrpSpPr/>
          <p:nvPr/>
        </p:nvGrpSpPr>
        <p:grpSpPr>
          <a:xfrm>
            <a:off x="-7560" y="316080"/>
            <a:ext cx="9164520" cy="4834800"/>
            <a:chOff x="-7560" y="316080"/>
            <a:chExt cx="9164520" cy="4834800"/>
          </a:xfrm>
        </p:grpSpPr>
        <p:cxnSp>
          <p:nvCxnSpPr>
            <p:cNvPr id="143" name="Google Shape;131;p14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44" name="Google Shape;132;p14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45" name="Google Shape;133;p14"/>
            <p:cNvCxnSpPr/>
            <p:nvPr/>
          </p:nvCxnSpPr>
          <p:spPr>
            <a:xfrm>
              <a:off x="421560" y="316080"/>
              <a:ext cx="4320" cy="483516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46" name="Google Shape;134;p14"/>
            <p:cNvCxnSpPr/>
            <p:nvPr/>
          </p:nvCxnSpPr>
          <p:spPr>
            <a:xfrm>
              <a:off x="8735400" y="316080"/>
              <a:ext cx="4320" cy="483516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23;p3"/>
          <p:cNvSpPr/>
          <p:nvPr/>
        </p:nvSpPr>
        <p:spPr>
          <a:xfrm>
            <a:off x="414000" y="4831200"/>
            <a:ext cx="7572960" cy="308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50" name="Google Shape;26;p3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151" name="Google Shape;27;p3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52" name="Google Shape;28;p3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53" name="Google Shape;29;p3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54" name="Google Shape;30;p3"/>
            <p:cNvCxnSpPr/>
            <p:nvPr/>
          </p:nvCxnSpPr>
          <p:spPr>
            <a:xfrm>
              <a:off x="80013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29;p14"/>
          <p:cNvSpPr/>
          <p:nvPr/>
        </p:nvSpPr>
        <p:spPr>
          <a:xfrm>
            <a:off x="0" y="312480"/>
            <a:ext cx="414720" cy="4520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58" name="Google Shape;130;p14"/>
          <p:cNvGrpSpPr/>
          <p:nvPr/>
        </p:nvGrpSpPr>
        <p:grpSpPr>
          <a:xfrm>
            <a:off x="-7560" y="316080"/>
            <a:ext cx="9164520" cy="4834800"/>
            <a:chOff x="-7560" y="316080"/>
            <a:chExt cx="9164520" cy="4834800"/>
          </a:xfrm>
        </p:grpSpPr>
        <p:cxnSp>
          <p:nvCxnSpPr>
            <p:cNvPr id="159" name="Google Shape;131;p14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60" name="Google Shape;132;p14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61" name="Google Shape;133;p14"/>
            <p:cNvCxnSpPr/>
            <p:nvPr/>
          </p:nvCxnSpPr>
          <p:spPr>
            <a:xfrm>
              <a:off x="421560" y="316080"/>
              <a:ext cx="4320" cy="483516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62" name="Google Shape;134;p14"/>
            <p:cNvCxnSpPr/>
            <p:nvPr/>
          </p:nvCxnSpPr>
          <p:spPr>
            <a:xfrm>
              <a:off x="8735400" y="316080"/>
              <a:ext cx="4320" cy="483516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29;p14"/>
          <p:cNvSpPr/>
          <p:nvPr/>
        </p:nvSpPr>
        <p:spPr>
          <a:xfrm>
            <a:off x="0" y="312480"/>
            <a:ext cx="414720" cy="4520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66" name="Google Shape;130;p14"/>
          <p:cNvGrpSpPr/>
          <p:nvPr/>
        </p:nvGrpSpPr>
        <p:grpSpPr>
          <a:xfrm>
            <a:off x="-7560" y="316080"/>
            <a:ext cx="9164520" cy="4834800"/>
            <a:chOff x="-7560" y="316080"/>
            <a:chExt cx="9164520" cy="4834800"/>
          </a:xfrm>
        </p:grpSpPr>
        <p:cxnSp>
          <p:nvCxnSpPr>
            <p:cNvPr id="167" name="Google Shape;131;p14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68" name="Google Shape;132;p14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69" name="Google Shape;133;p14"/>
            <p:cNvCxnSpPr/>
            <p:nvPr/>
          </p:nvCxnSpPr>
          <p:spPr>
            <a:xfrm>
              <a:off x="421560" y="316080"/>
              <a:ext cx="4320" cy="483516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70" name="Google Shape;134;p14"/>
            <p:cNvCxnSpPr/>
            <p:nvPr/>
          </p:nvCxnSpPr>
          <p:spPr>
            <a:xfrm>
              <a:off x="8735400" y="316080"/>
              <a:ext cx="4320" cy="483516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23;p3"/>
          <p:cNvSpPr/>
          <p:nvPr/>
        </p:nvSpPr>
        <p:spPr>
          <a:xfrm>
            <a:off x="414000" y="4831200"/>
            <a:ext cx="7572960" cy="308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74" name="Google Shape;26;p3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175" name="Google Shape;27;p3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76" name="Google Shape;28;p3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77" name="Google Shape;29;p3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78" name="Google Shape;30;p3"/>
            <p:cNvCxnSpPr/>
            <p:nvPr/>
          </p:nvCxnSpPr>
          <p:spPr>
            <a:xfrm>
              <a:off x="80013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;p3"/>
          <p:cNvSpPr/>
          <p:nvPr/>
        </p:nvSpPr>
        <p:spPr>
          <a:xfrm>
            <a:off x="414000" y="4831200"/>
            <a:ext cx="7572960" cy="308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6" name="Google Shape;26;p3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17" name="Google Shape;27;p3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8" name="Google Shape;28;p3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19" name="Google Shape;29;p3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20" name="Google Shape;30;p3"/>
            <p:cNvCxnSpPr/>
            <p:nvPr/>
          </p:nvCxnSpPr>
          <p:spPr>
            <a:xfrm>
              <a:off x="80013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29;p14"/>
          <p:cNvSpPr/>
          <p:nvPr/>
        </p:nvSpPr>
        <p:spPr>
          <a:xfrm>
            <a:off x="0" y="312480"/>
            <a:ext cx="414720" cy="45201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4" name="Google Shape;130;p14"/>
          <p:cNvGrpSpPr/>
          <p:nvPr/>
        </p:nvGrpSpPr>
        <p:grpSpPr>
          <a:xfrm>
            <a:off x="-7560" y="316080"/>
            <a:ext cx="9164520" cy="4834800"/>
            <a:chOff x="-7560" y="316080"/>
            <a:chExt cx="9164520" cy="4834800"/>
          </a:xfrm>
        </p:grpSpPr>
        <p:cxnSp>
          <p:nvCxnSpPr>
            <p:cNvPr id="25" name="Google Shape;131;p14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26" name="Google Shape;132;p14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27" name="Google Shape;133;p14"/>
            <p:cNvCxnSpPr/>
            <p:nvPr/>
          </p:nvCxnSpPr>
          <p:spPr>
            <a:xfrm>
              <a:off x="421560" y="316080"/>
              <a:ext cx="4320" cy="483516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28" name="Google Shape;134;p14"/>
            <p:cNvCxnSpPr/>
            <p:nvPr/>
          </p:nvCxnSpPr>
          <p:spPr>
            <a:xfrm>
              <a:off x="8735400" y="316080"/>
              <a:ext cx="4320" cy="483516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10;p23"/>
          <p:cNvSpPr/>
          <p:nvPr/>
        </p:nvSpPr>
        <p:spPr>
          <a:xfrm>
            <a:off x="426600" y="4320720"/>
            <a:ext cx="8294040" cy="4986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32" name="Google Shape;213;p23"/>
          <p:cNvGrpSpPr/>
          <p:nvPr/>
        </p:nvGrpSpPr>
        <p:grpSpPr>
          <a:xfrm>
            <a:off x="-7560" y="316080"/>
            <a:ext cx="9164520" cy="4520520"/>
            <a:chOff x="-7560" y="316080"/>
            <a:chExt cx="9164520" cy="4520520"/>
          </a:xfrm>
        </p:grpSpPr>
        <p:cxnSp>
          <p:nvCxnSpPr>
            <p:cNvPr id="33" name="Google Shape;214;p23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34" name="Google Shape;215;p23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35" name="Google Shape;216;p23"/>
            <p:cNvCxnSpPr/>
            <p:nvPr/>
          </p:nvCxnSpPr>
          <p:spPr>
            <a:xfrm>
              <a:off x="421560" y="316080"/>
              <a:ext cx="4320" cy="452088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36" name="Google Shape;217;p23"/>
            <p:cNvCxnSpPr/>
            <p:nvPr/>
          </p:nvCxnSpPr>
          <p:spPr>
            <a:xfrm>
              <a:off x="8735400" y="316080"/>
              <a:ext cx="4320" cy="452088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cxnSp>
        <p:nvCxnSpPr>
          <p:cNvPr id="37" name="Google Shape;218;p23"/>
          <p:cNvCxnSpPr/>
          <p:nvPr/>
        </p:nvCxnSpPr>
        <p:spPr>
          <a:xfrm>
            <a:off x="411120" y="4312800"/>
            <a:ext cx="83408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10;p23"/>
          <p:cNvSpPr/>
          <p:nvPr/>
        </p:nvSpPr>
        <p:spPr>
          <a:xfrm>
            <a:off x="426600" y="4320720"/>
            <a:ext cx="8294040" cy="49860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BO" sz="14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1" name="Google Shape;213;p23"/>
          <p:cNvGrpSpPr/>
          <p:nvPr/>
        </p:nvGrpSpPr>
        <p:grpSpPr>
          <a:xfrm>
            <a:off x="-7560" y="316080"/>
            <a:ext cx="9164520" cy="4520520"/>
            <a:chOff x="-7560" y="316080"/>
            <a:chExt cx="9164520" cy="4520520"/>
          </a:xfrm>
        </p:grpSpPr>
        <p:cxnSp>
          <p:nvCxnSpPr>
            <p:cNvPr id="42" name="Google Shape;214;p23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43" name="Google Shape;215;p23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44" name="Google Shape;216;p23"/>
            <p:cNvCxnSpPr/>
            <p:nvPr/>
          </p:nvCxnSpPr>
          <p:spPr>
            <a:xfrm>
              <a:off x="421560" y="316080"/>
              <a:ext cx="4320" cy="452088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45" name="Google Shape;217;p23"/>
            <p:cNvCxnSpPr/>
            <p:nvPr/>
          </p:nvCxnSpPr>
          <p:spPr>
            <a:xfrm>
              <a:off x="8735400" y="316080"/>
              <a:ext cx="4320" cy="452088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cxnSp>
        <p:nvCxnSpPr>
          <p:cNvPr id="46" name="Google Shape;218;p23"/>
          <p:cNvCxnSpPr/>
          <p:nvPr/>
        </p:nvCxnSpPr>
        <p:spPr>
          <a:xfrm>
            <a:off x="411120" y="4312800"/>
            <a:ext cx="83408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188;p21"/>
          <p:cNvGrpSpPr/>
          <p:nvPr/>
        </p:nvGrpSpPr>
        <p:grpSpPr>
          <a:xfrm>
            <a:off x="413280" y="-3600"/>
            <a:ext cx="8324280" cy="5142960"/>
            <a:chOff x="413280" y="-3600"/>
            <a:chExt cx="8324280" cy="5142960"/>
          </a:xfrm>
        </p:grpSpPr>
        <p:sp>
          <p:nvSpPr>
            <p:cNvPr id="50" name="Google Shape;189;p21"/>
            <p:cNvSpPr/>
            <p:nvPr/>
          </p:nvSpPr>
          <p:spPr>
            <a:xfrm>
              <a:off x="413280" y="482688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1" name="Google Shape;190;p21"/>
            <p:cNvSpPr/>
            <p:nvPr/>
          </p:nvSpPr>
          <p:spPr>
            <a:xfrm>
              <a:off x="423360" y="-360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52" name="Google Shape;191;p21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53" name="Google Shape;192;p21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54" name="Google Shape;193;p21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55" name="Google Shape;194;p21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56" name="Google Shape;195;p21"/>
            <p:cNvCxnSpPr/>
            <p:nvPr/>
          </p:nvCxnSpPr>
          <p:spPr>
            <a:xfrm>
              <a:off x="873540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188;p21"/>
          <p:cNvGrpSpPr/>
          <p:nvPr/>
        </p:nvGrpSpPr>
        <p:grpSpPr>
          <a:xfrm>
            <a:off x="413280" y="-3600"/>
            <a:ext cx="8324280" cy="5142960"/>
            <a:chOff x="413280" y="-3600"/>
            <a:chExt cx="8324280" cy="5142960"/>
          </a:xfrm>
        </p:grpSpPr>
        <p:sp>
          <p:nvSpPr>
            <p:cNvPr id="60" name="Google Shape;189;p21"/>
            <p:cNvSpPr/>
            <p:nvPr/>
          </p:nvSpPr>
          <p:spPr>
            <a:xfrm>
              <a:off x="413280" y="482688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1" name="Google Shape;190;p21"/>
            <p:cNvSpPr/>
            <p:nvPr/>
          </p:nvSpPr>
          <p:spPr>
            <a:xfrm>
              <a:off x="423360" y="-360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62" name="Google Shape;191;p21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63" name="Google Shape;192;p21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64" name="Google Shape;193;p21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65" name="Google Shape;194;p21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66" name="Google Shape;195;p21"/>
            <p:cNvCxnSpPr/>
            <p:nvPr/>
          </p:nvCxnSpPr>
          <p:spPr>
            <a:xfrm>
              <a:off x="873540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188;p21"/>
          <p:cNvGrpSpPr/>
          <p:nvPr/>
        </p:nvGrpSpPr>
        <p:grpSpPr>
          <a:xfrm>
            <a:off x="413280" y="-3600"/>
            <a:ext cx="8324280" cy="5142960"/>
            <a:chOff x="413280" y="-3600"/>
            <a:chExt cx="8324280" cy="5142960"/>
          </a:xfrm>
        </p:grpSpPr>
        <p:sp>
          <p:nvSpPr>
            <p:cNvPr id="70" name="Google Shape;189;p21"/>
            <p:cNvSpPr/>
            <p:nvPr/>
          </p:nvSpPr>
          <p:spPr>
            <a:xfrm>
              <a:off x="413280" y="482688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1" name="Google Shape;190;p21"/>
            <p:cNvSpPr/>
            <p:nvPr/>
          </p:nvSpPr>
          <p:spPr>
            <a:xfrm>
              <a:off x="423360" y="-360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72" name="Google Shape;191;p21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73" name="Google Shape;192;p21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74" name="Google Shape;193;p21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75" name="Google Shape;194;p21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76" name="Google Shape;195;p21"/>
            <p:cNvCxnSpPr/>
            <p:nvPr/>
          </p:nvCxnSpPr>
          <p:spPr>
            <a:xfrm>
              <a:off x="873540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188;p21"/>
          <p:cNvGrpSpPr/>
          <p:nvPr/>
        </p:nvGrpSpPr>
        <p:grpSpPr>
          <a:xfrm>
            <a:off x="413280" y="-3600"/>
            <a:ext cx="8324280" cy="5142960"/>
            <a:chOff x="413280" y="-3600"/>
            <a:chExt cx="8324280" cy="5142960"/>
          </a:xfrm>
        </p:grpSpPr>
        <p:sp>
          <p:nvSpPr>
            <p:cNvPr id="80" name="Google Shape;189;p21"/>
            <p:cNvSpPr/>
            <p:nvPr/>
          </p:nvSpPr>
          <p:spPr>
            <a:xfrm>
              <a:off x="413280" y="482688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81" name="Google Shape;190;p21"/>
            <p:cNvSpPr/>
            <p:nvPr/>
          </p:nvSpPr>
          <p:spPr>
            <a:xfrm>
              <a:off x="423360" y="-3600"/>
              <a:ext cx="8314200" cy="3124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s-BO" sz="14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grpSp>
        <p:nvGrpSpPr>
          <p:cNvPr id="82" name="Google Shape;191;p21"/>
          <p:cNvGrpSpPr/>
          <p:nvPr/>
        </p:nvGrpSpPr>
        <p:grpSpPr>
          <a:xfrm>
            <a:off x="-7560" y="-3600"/>
            <a:ext cx="9164520" cy="5154480"/>
            <a:chOff x="-7560" y="-3600"/>
            <a:chExt cx="9164520" cy="5154480"/>
          </a:xfrm>
        </p:grpSpPr>
        <p:cxnSp>
          <p:nvCxnSpPr>
            <p:cNvPr id="83" name="Google Shape;192;p21"/>
            <p:cNvCxnSpPr/>
            <p:nvPr/>
          </p:nvCxnSpPr>
          <p:spPr>
            <a:xfrm>
              <a:off x="-7560" y="3160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84" name="Google Shape;193;p21"/>
            <p:cNvCxnSpPr/>
            <p:nvPr/>
          </p:nvCxnSpPr>
          <p:spPr>
            <a:xfrm>
              <a:off x="-7560" y="4832280"/>
              <a:ext cx="9164880" cy="432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85" name="Google Shape;194;p21"/>
            <p:cNvCxnSpPr/>
            <p:nvPr/>
          </p:nvCxnSpPr>
          <p:spPr>
            <a:xfrm>
              <a:off x="42156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  <p:cxnSp>
          <p:nvCxnSpPr>
            <p:cNvPr id="86" name="Google Shape;195;p21"/>
            <p:cNvCxnSpPr/>
            <p:nvPr/>
          </p:nvCxnSpPr>
          <p:spPr>
            <a:xfrm>
              <a:off x="8735400" y="-3600"/>
              <a:ext cx="4320" cy="5154840"/>
            </a:xfrm>
            <a:prstGeom prst="straightConnector1">
              <a:avLst/>
            </a:prstGeom>
            <a:ln w="9360">
              <a:solidFill>
                <a:srgbClr val="262921"/>
              </a:solidFill>
              <a:round/>
            </a:ln>
          </p:spPr>
        </p:cxnSp>
      </p:grp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BO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B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B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B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28.png"/><Relationship Id="rId6" Type="http://schemas.openxmlformats.org/officeDocument/2006/relationships/image" Target="../media/image60.png"/><Relationship Id="rId7" Type="http://schemas.openxmlformats.org/officeDocument/2006/relationships/slideLayout" Target="../slideLayouts/slideLayout1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08280" y="892440"/>
            <a:ext cx="7317360" cy="253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GENERACIÓN DE ESQUEMAS</a:t>
            </a:r>
            <a:endParaRPr b="0" lang="es-BO" sz="40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0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ELÉCTRICOS A PARTIR DE CIRCUITOS MONTADOS EN PROTOBARD</a:t>
            </a:r>
            <a:endParaRPr b="0" lang="es-BO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2329560" y="3639240"/>
            <a:ext cx="4524480" cy="47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333333"/>
                </a:solidFill>
                <a:latin typeface="Jost"/>
                <a:ea typeface="Jost"/>
              </a:rPr>
              <a:t>POR: CALDERÓN FLORES ENRIQUE ANTONIO</a:t>
            </a:r>
            <a:endParaRPr b="0" lang="es-BO" sz="1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s-BO" sz="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3" name="Google Shape;363;p37"/>
          <p:cNvCxnSpPr/>
          <p:nvPr/>
        </p:nvCxnSpPr>
        <p:spPr>
          <a:xfrm>
            <a:off x="-5400" y="4424040"/>
            <a:ext cx="91724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 rot="19980000">
            <a:off x="577800" y="2699640"/>
            <a:ext cx="1139400" cy="734040"/>
          </a:xfrm>
          <a:prstGeom prst="rect">
            <a:avLst/>
          </a:prstGeom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 rot="1380000">
            <a:off x="952920" y="398520"/>
            <a:ext cx="1013040" cy="64512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 rot="1080000">
            <a:off x="2284920" y="3051000"/>
            <a:ext cx="1058760" cy="68184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tretch/>
        </p:blipFill>
        <p:spPr>
          <a:xfrm>
            <a:off x="6669720" y="2474280"/>
            <a:ext cx="2093760" cy="209376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5"/>
          <a:stretch/>
        </p:blipFill>
        <p:spPr>
          <a:xfrm>
            <a:off x="7714440" y="338400"/>
            <a:ext cx="1021680" cy="137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685800" y="1056600"/>
            <a:ext cx="7912800" cy="3740760"/>
          </a:xfrm>
          <a:prstGeom prst="rect">
            <a:avLst/>
          </a:prstGeom>
          <a:ln w="0"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3853800" y="4000320"/>
            <a:ext cx="714960" cy="79704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3853080" y="2171520"/>
            <a:ext cx="714960" cy="79704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4"/>
          <a:stretch/>
        </p:blipFill>
        <p:spPr>
          <a:xfrm>
            <a:off x="8001000" y="2171520"/>
            <a:ext cx="714960" cy="79704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5"/>
          <a:stretch/>
        </p:blipFill>
        <p:spPr>
          <a:xfrm>
            <a:off x="8003880" y="3999600"/>
            <a:ext cx="714960" cy="797040"/>
          </a:xfrm>
          <a:prstGeom prst="rect">
            <a:avLst/>
          </a:prstGeom>
          <a:ln w="0">
            <a:noFill/>
          </a:ln>
        </p:spPr>
      </p:pic>
      <p:sp>
        <p:nvSpPr>
          <p:cNvPr id="233" name=""/>
          <p:cNvSpPr/>
          <p:nvPr/>
        </p:nvSpPr>
        <p:spPr>
          <a:xfrm>
            <a:off x="457920" y="283320"/>
            <a:ext cx="8225640" cy="64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" sz="32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¿QUÉ ANALISIS NECESITAMOS?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34" name="Google Shape;402;p 8"/>
          <p:cNvCxnSpPr/>
          <p:nvPr/>
        </p:nvCxnSpPr>
        <p:spPr>
          <a:xfrm>
            <a:off x="457200" y="913680"/>
            <a:ext cx="82616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"/>
          <p:cNvSpPr/>
          <p:nvPr/>
        </p:nvSpPr>
        <p:spPr>
          <a:xfrm>
            <a:off x="914400" y="379800"/>
            <a:ext cx="754056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BO" sz="3200" spc="-1" strike="noStrike">
                <a:solidFill>
                  <a:srgbClr val="000000"/>
                </a:solidFill>
                <a:latin typeface="Gilda Display"/>
                <a:ea typeface="DejaVu Sans"/>
              </a:rPr>
              <a:t>HERRAMIENTA/MODELO ESCOGIDO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685800" y="1056240"/>
            <a:ext cx="7883280" cy="3634920"/>
          </a:xfrm>
          <a:prstGeom prst="rect">
            <a:avLst/>
          </a:prstGeom>
          <a:ln w="12600">
            <a:solidFill>
              <a:srgbClr val="333333"/>
            </a:solidFill>
            <a:round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4800600" y="1371600"/>
            <a:ext cx="3745080" cy="1139760"/>
          </a:xfrm>
          <a:prstGeom prst="rect">
            <a:avLst/>
          </a:prstGeom>
          <a:ln w="0">
            <a:noFill/>
          </a:ln>
        </p:spPr>
      </p:pic>
      <p:cxnSp>
        <p:nvCxnSpPr>
          <p:cNvPr id="238" name=""/>
          <p:cNvCxnSpPr/>
          <p:nvPr/>
        </p:nvCxnSpPr>
        <p:spPr>
          <a:xfrm flipH="1" flipV="1" rot="10800000">
            <a:off x="422280" y="944280"/>
            <a:ext cx="8295840" cy="3240"/>
          </a:xfrm>
          <a:prstGeom prst="bentConnector3">
            <a:avLst>
              <a:gd name="adj1" fmla="val -86386"/>
            </a:avLst>
          </a:prstGeom>
          <a:ln w="12600">
            <a:solidFill>
              <a:srgbClr val="333333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"/>
          <p:cNvSpPr/>
          <p:nvPr/>
        </p:nvSpPr>
        <p:spPr>
          <a:xfrm>
            <a:off x="2057400" y="3657600"/>
            <a:ext cx="388296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0" name="PlaceHolder 5"/>
          <p:cNvSpPr/>
          <p:nvPr/>
        </p:nvSpPr>
        <p:spPr>
          <a:xfrm>
            <a:off x="458280" y="1600200"/>
            <a:ext cx="7540560" cy="20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600" spc="-1" strike="noStrike">
                <a:solidFill>
                  <a:schemeClr val="lt1"/>
                </a:solidFill>
                <a:latin typeface="Gilda Display"/>
                <a:ea typeface="Gilda Display"/>
              </a:rPr>
              <a:t>DESARROLLO DEL PROYECTO</a:t>
            </a:r>
            <a:endParaRPr b="0" lang="es-BO" sz="6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457200" y="340200"/>
            <a:ext cx="822636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Preprocesamiento de Imágenes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464760" y="1600920"/>
            <a:ext cx="3191040" cy="1826280"/>
          </a:xfrm>
          <a:prstGeom prst="rect">
            <a:avLst/>
          </a:prstGeom>
          <a:ln w="0">
            <a:noFill/>
          </a:ln>
        </p:spPr>
      </p:pic>
      <p:sp>
        <p:nvSpPr>
          <p:cNvPr id="243" name=""/>
          <p:cNvSpPr/>
          <p:nvPr/>
        </p:nvSpPr>
        <p:spPr>
          <a:xfrm>
            <a:off x="3886200" y="2286360"/>
            <a:ext cx="9115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5029200" y="1026000"/>
            <a:ext cx="3315600" cy="331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"/>
          <p:cNvSpPr/>
          <p:nvPr/>
        </p:nvSpPr>
        <p:spPr>
          <a:xfrm>
            <a:off x="457200" y="340200"/>
            <a:ext cx="822636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Preprocesamiento de Imágenes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464040" y="921240"/>
            <a:ext cx="3191040" cy="319104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4801320" y="916200"/>
            <a:ext cx="3197880" cy="3197880"/>
          </a:xfrm>
          <a:prstGeom prst="rect">
            <a:avLst/>
          </a:prstGeom>
          <a:ln w="0">
            <a:noFill/>
          </a:ln>
        </p:spPr>
      </p:pic>
      <p:sp>
        <p:nvSpPr>
          <p:cNvPr id="248" name=""/>
          <p:cNvSpPr/>
          <p:nvPr/>
        </p:nvSpPr>
        <p:spPr>
          <a:xfrm>
            <a:off x="3886200" y="2286360"/>
            <a:ext cx="9115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457200" y="340200"/>
            <a:ext cx="822636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Detección de componentes electrónicos 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685800" y="774720"/>
            <a:ext cx="7769160" cy="379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"/>
          <p:cNvSpPr/>
          <p:nvPr/>
        </p:nvSpPr>
        <p:spPr>
          <a:xfrm>
            <a:off x="457200" y="340200"/>
            <a:ext cx="43394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Segmentación de patillas delgadas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5029200" y="695160"/>
            <a:ext cx="2311200" cy="387360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1371600" y="971640"/>
            <a:ext cx="1798560" cy="336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"/>
          <p:cNvSpPr/>
          <p:nvPr/>
        </p:nvSpPr>
        <p:spPr>
          <a:xfrm>
            <a:off x="465480" y="398880"/>
            <a:ext cx="799092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Noto Sans CJK SC"/>
              </a:rPr>
              <a:t>Segmentación de cables y </a:t>
            </a: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Detector de extremos de cables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457560" y="914400"/>
            <a:ext cx="7997760" cy="365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"/>
          <p:cNvSpPr/>
          <p:nvPr/>
        </p:nvSpPr>
        <p:spPr>
          <a:xfrm>
            <a:off x="457920" y="457200"/>
            <a:ext cx="5711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Deteccion de pines (DIPs y Sensores):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685800" y="1143000"/>
            <a:ext cx="3669120" cy="273996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4800600" y="1183680"/>
            <a:ext cx="3654360" cy="315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"/>
          <p:cNvSpPr/>
          <p:nvPr/>
        </p:nvSpPr>
        <p:spPr>
          <a:xfrm>
            <a:off x="457200" y="340200"/>
            <a:ext cx="77706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2100" spc="-1" strike="noStrike">
                <a:solidFill>
                  <a:srgbClr val="000000"/>
                </a:solidFill>
                <a:latin typeface="Gilda Display"/>
                <a:ea typeface="DejaVu Sans"/>
              </a:rPr>
              <a:t>CORRECCIONES ESPACIALES Y GEOMÉTRICAS </a:t>
            </a:r>
            <a:endParaRPr b="0" lang="es-BO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457200" y="1393200"/>
            <a:ext cx="2740320" cy="203292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3257280" y="2286000"/>
            <a:ext cx="9115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4343400" y="1143000"/>
            <a:ext cx="4283640" cy="274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301680"/>
            <a:ext cx="8332560" cy="68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¿QUÉ ES UN CIRCUITO?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0" name="Google Shape;711;p 2"/>
          <p:cNvCxnSpPr/>
          <p:nvPr/>
        </p:nvCxnSpPr>
        <p:spPr>
          <a:xfrm>
            <a:off x="457200" y="913680"/>
            <a:ext cx="83408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pic>
        <p:nvPicPr>
          <p:cNvPr id="191" name="" descr=""/>
          <p:cNvPicPr/>
          <p:nvPr/>
        </p:nvPicPr>
        <p:blipFill>
          <a:blip r:embed="rId1"/>
          <a:srcRect l="0" t="0" r="0" b="8645"/>
          <a:stretch/>
        </p:blipFill>
        <p:spPr>
          <a:xfrm>
            <a:off x="3200400" y="985680"/>
            <a:ext cx="3655440" cy="365508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1371600" y="985680"/>
            <a:ext cx="1988280" cy="192168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6400800" y="2286000"/>
            <a:ext cx="2435760" cy="243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685800" y="685800"/>
            <a:ext cx="2146320" cy="2054520"/>
          </a:xfrm>
          <a:prstGeom prst="rect">
            <a:avLst/>
          </a:prstGeom>
          <a:ln w="0">
            <a:noFill/>
          </a:ln>
        </p:spPr>
      </p:pic>
      <p:sp>
        <p:nvSpPr>
          <p:cNvPr id="264" name=""/>
          <p:cNvSpPr/>
          <p:nvPr/>
        </p:nvSpPr>
        <p:spPr>
          <a:xfrm>
            <a:off x="457200" y="325800"/>
            <a:ext cx="345600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INTERPOLACIÓN DE PINES FALTANTES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2978280" y="685800"/>
            <a:ext cx="2171160" cy="184716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tretch/>
        </p:blipFill>
        <p:spPr>
          <a:xfrm>
            <a:off x="5257800" y="287280"/>
            <a:ext cx="2845800" cy="4282200"/>
          </a:xfrm>
          <a:prstGeom prst="rect">
            <a:avLst/>
          </a:prstGeom>
          <a:ln w="0">
            <a:noFill/>
          </a:ln>
        </p:spPr>
      </p:pic>
      <p:sp>
        <p:nvSpPr>
          <p:cNvPr id="267" name=""/>
          <p:cNvSpPr/>
          <p:nvPr/>
        </p:nvSpPr>
        <p:spPr>
          <a:xfrm>
            <a:off x="2743200" y="1371600"/>
            <a:ext cx="454320" cy="45432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8" name=""/>
          <p:cNvSpPr/>
          <p:nvPr/>
        </p:nvSpPr>
        <p:spPr>
          <a:xfrm rot="5400000">
            <a:off x="3612960" y="2583360"/>
            <a:ext cx="549360" cy="454320"/>
          </a:xfrm>
          <a:prstGeom prst="rightArrow">
            <a:avLst>
              <a:gd name="adj1" fmla="val 50000"/>
              <a:gd name="adj2" fmla="val 30197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2953440" y="3200400"/>
            <a:ext cx="2072880" cy="1597320"/>
          </a:xfrm>
          <a:prstGeom prst="rect">
            <a:avLst/>
          </a:prstGeom>
          <a:ln w="0">
            <a:noFill/>
          </a:ln>
        </p:spPr>
      </p:pic>
      <p:sp>
        <p:nvSpPr>
          <p:cNvPr id="270" name=""/>
          <p:cNvSpPr/>
          <p:nvPr/>
        </p:nvSpPr>
        <p:spPr>
          <a:xfrm>
            <a:off x="4800600" y="3602880"/>
            <a:ext cx="454320" cy="45432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1" name=""/>
          <p:cNvSpPr/>
          <p:nvPr/>
        </p:nvSpPr>
        <p:spPr>
          <a:xfrm>
            <a:off x="5486400" y="4572000"/>
            <a:ext cx="25495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BASE DE DATOS JSON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"/>
          <p:cNvSpPr/>
          <p:nvPr/>
        </p:nvSpPr>
        <p:spPr>
          <a:xfrm>
            <a:off x="457200" y="325800"/>
            <a:ext cx="7999200" cy="6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2100" spc="-1" strike="noStrike">
                <a:solidFill>
                  <a:srgbClr val="000000"/>
                </a:solidFill>
                <a:latin typeface="Gilda Display"/>
                <a:ea typeface="DejaVu Sans"/>
              </a:rPr>
              <a:t>INTERPOLACIÓN DE PINES FALTANTES: </a:t>
            </a:r>
            <a:r>
              <a:rPr b="0" lang="es-BO" sz="2100" spc="-1" strike="noStrike">
                <a:solidFill>
                  <a:srgbClr val="000000"/>
                </a:solidFill>
                <a:latin typeface="Gilda Display"/>
                <a:ea typeface="DejaVu Sans"/>
              </a:rPr>
              <a:t>RESULTADO FINAL</a:t>
            </a:r>
            <a:endParaRPr b="0" lang="es-BO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2514600" y="895680"/>
            <a:ext cx="4226040" cy="390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"/>
          <p:cNvSpPr/>
          <p:nvPr/>
        </p:nvSpPr>
        <p:spPr>
          <a:xfrm>
            <a:off x="457200" y="325800"/>
            <a:ext cx="6626520" cy="6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2100" spc="-1" strike="noStrike">
                <a:solidFill>
                  <a:srgbClr val="000000"/>
                </a:solidFill>
                <a:latin typeface="Gilda Display"/>
                <a:ea typeface="DejaVu Sans"/>
              </a:rPr>
              <a:t>EXTREMOS DE PATILLAS</a:t>
            </a:r>
            <a:endParaRPr b="0" lang="es-BO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457200" y="5259960"/>
            <a:ext cx="9603360" cy="13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i="1" lang="es-BO" sz="1100" spc="-1" strike="noStrike">
                <a:solidFill>
                  <a:srgbClr val="666666"/>
                </a:solidFill>
                <a:latin typeface="Arial"/>
                <a:ea typeface="DejaVu Sans"/>
              </a:rPr>
              <a:t>NOTA:</a:t>
            </a:r>
            <a:endParaRPr b="0" lang="es-BO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BO" sz="1100" spc="-1" strike="noStrike">
                <a:solidFill>
                  <a:srgbClr val="666666"/>
                </a:solidFill>
                <a:latin typeface="Gilda Display"/>
                <a:ea typeface="DejaVu Sans"/>
              </a:rPr>
              <a:t>Justificar que se necesita detector de puntas porque lso cables pueden ir</a:t>
            </a:r>
            <a:endParaRPr b="0" lang="es-BO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BO" sz="1100" spc="-1" strike="noStrike">
                <a:solidFill>
                  <a:srgbClr val="666666"/>
                </a:solidFill>
                <a:latin typeface="Gilda Display"/>
                <a:ea typeface="DejaVu Sans"/>
              </a:rPr>
              <a:t>Chuecos y sus puntas no siempre son los puntos mas alejados</a:t>
            </a:r>
            <a:endParaRPr b="0" lang="es-BO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BO" sz="1100" spc="-1" strike="noStrike">
                <a:solidFill>
                  <a:srgbClr val="666666"/>
                </a:solidFill>
                <a:latin typeface="Gilda Display"/>
                <a:ea typeface="DejaVu Sans"/>
              </a:rPr>
              <a:t>En resistencias eso es casi imposible por la estructura del componente y se confio en </a:t>
            </a:r>
            <a:endParaRPr b="0" lang="es-BO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BO" sz="1100" spc="-1" strike="noStrike">
                <a:solidFill>
                  <a:srgbClr val="666666"/>
                </a:solidFill>
                <a:latin typeface="Gilda Display"/>
                <a:ea typeface="DejaVu Sans"/>
              </a:rPr>
              <a:t>eso</a:t>
            </a:r>
            <a:endParaRPr b="0" lang="es-BO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828800" y="311040"/>
            <a:ext cx="5139000" cy="4880520"/>
          </a:xfrm>
          <a:prstGeom prst="rect">
            <a:avLst/>
          </a:prstGeom>
          <a:ln w="0">
            <a:noFill/>
          </a:ln>
        </p:spPr>
      </p:pic>
      <p:sp>
        <p:nvSpPr>
          <p:cNvPr id="277" name=""/>
          <p:cNvSpPr/>
          <p:nvPr/>
        </p:nvSpPr>
        <p:spPr>
          <a:xfrm>
            <a:off x="4763880" y="1600200"/>
            <a:ext cx="491400" cy="299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8" name=""/>
          <p:cNvSpPr/>
          <p:nvPr/>
        </p:nvSpPr>
        <p:spPr>
          <a:xfrm>
            <a:off x="4763880" y="3813120"/>
            <a:ext cx="491400" cy="299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9" name=""/>
          <p:cNvSpPr/>
          <p:nvPr/>
        </p:nvSpPr>
        <p:spPr>
          <a:xfrm>
            <a:off x="3200400" y="1600200"/>
            <a:ext cx="491400" cy="299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0" name=""/>
          <p:cNvSpPr/>
          <p:nvPr/>
        </p:nvSpPr>
        <p:spPr>
          <a:xfrm>
            <a:off x="3200400" y="3813120"/>
            <a:ext cx="491400" cy="299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"/>
          <p:cNvSpPr/>
          <p:nvPr/>
        </p:nvSpPr>
        <p:spPr>
          <a:xfrm rot="20340000">
            <a:off x="912600" y="2097720"/>
            <a:ext cx="7255800" cy="15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8000" spc="-1" strike="noStrike">
                <a:solidFill>
                  <a:srgbClr val="999999"/>
                </a:solidFill>
                <a:latin typeface="Jost"/>
                <a:ea typeface="DejaVu Sans"/>
              </a:rPr>
              <a:t>PROTOBOARD</a:t>
            </a:r>
            <a:endParaRPr b="0" lang="es-BO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457200" y="685800"/>
            <a:ext cx="8227080" cy="4112280"/>
          </a:xfrm>
          <a:prstGeom prst="rect">
            <a:avLst/>
          </a:prstGeom>
          <a:blipFill rotWithShape="0">
            <a:blip r:embed="rId1">
              <a:alphaModFix amt="50000"/>
            </a:blip>
            <a:srcRect/>
            <a:tile tx="0" ty="0" sx="100000" sy="100000" algn="ctr"/>
          </a:blip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1" lang="es-BO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3" name=""/>
          <p:cNvSpPr/>
          <p:nvPr/>
        </p:nvSpPr>
        <p:spPr>
          <a:xfrm>
            <a:off x="457200" y="285120"/>
            <a:ext cx="662652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2100" spc="-1" strike="noStrike">
                <a:solidFill>
                  <a:srgbClr val="000000"/>
                </a:solidFill>
                <a:latin typeface="Gilda Display"/>
                <a:ea typeface="DejaVu Sans"/>
              </a:rPr>
              <a:t>COMPENSADOR DE PERSPECTIVA</a:t>
            </a:r>
            <a:endParaRPr b="0" lang="es-BO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685080" y="762120"/>
            <a:ext cx="7770600" cy="380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1143000" y="873720"/>
            <a:ext cx="6397920" cy="3924360"/>
          </a:xfrm>
          <a:prstGeom prst="rect">
            <a:avLst/>
          </a:prstGeom>
          <a:ln w="0">
            <a:noFill/>
          </a:ln>
        </p:spPr>
      </p:pic>
      <p:sp>
        <p:nvSpPr>
          <p:cNvPr id="286" name=""/>
          <p:cNvSpPr/>
          <p:nvPr/>
        </p:nvSpPr>
        <p:spPr>
          <a:xfrm>
            <a:off x="457200" y="285120"/>
            <a:ext cx="662652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2100" spc="-1" strike="noStrike">
                <a:solidFill>
                  <a:srgbClr val="000000"/>
                </a:solidFill>
                <a:latin typeface="Gilda Display"/>
                <a:ea typeface="DejaVu Sans"/>
              </a:rPr>
              <a:t>Terminales de Componentes</a:t>
            </a:r>
            <a:endParaRPr b="0" lang="es-BO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457200" y="340200"/>
            <a:ext cx="43394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Detección de carriles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914400" y="685440"/>
            <a:ext cx="7540560" cy="388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1371600" y="877680"/>
            <a:ext cx="6169320" cy="3920040"/>
          </a:xfrm>
          <a:prstGeom prst="rect">
            <a:avLst/>
          </a:prstGeom>
          <a:ln w="0">
            <a:noFill/>
          </a:ln>
        </p:spPr>
      </p:pic>
      <p:sp>
        <p:nvSpPr>
          <p:cNvPr id="290" name=""/>
          <p:cNvSpPr/>
          <p:nvPr/>
        </p:nvSpPr>
        <p:spPr>
          <a:xfrm>
            <a:off x="457200" y="285120"/>
            <a:ext cx="662652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2100" spc="-1" strike="noStrike">
                <a:solidFill>
                  <a:srgbClr val="000000"/>
                </a:solidFill>
                <a:latin typeface="Gilda Display"/>
                <a:ea typeface="DejaVu Sans"/>
              </a:rPr>
              <a:t>Conexiones Encontradas</a:t>
            </a:r>
            <a:endParaRPr b="0" lang="es-BO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"/>
          <p:cNvSpPr/>
          <p:nvPr/>
        </p:nvSpPr>
        <p:spPr>
          <a:xfrm>
            <a:off x="458280" y="340560"/>
            <a:ext cx="6854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Detección de zonas clave del protoboard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457200" y="685800"/>
            <a:ext cx="8226720" cy="411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457200" y="457200"/>
            <a:ext cx="84564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BO" sz="2000" spc="-1" strike="noStrike">
                <a:solidFill>
                  <a:srgbClr val="000000"/>
                </a:solidFill>
                <a:latin typeface="Gilda Display"/>
                <a:ea typeface="DejaVu Sans"/>
              </a:rPr>
              <a:t>GENERACIÓN DE ESQUEMÁTICOS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914400" y="1025640"/>
            <a:ext cx="29692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Gilda Display"/>
                <a:ea typeface="DejaVu Sans"/>
              </a:rPr>
              <a:t>Dataframes de PANDAS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537840" y="1437480"/>
            <a:ext cx="3803040" cy="198900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4057200" y="2743200"/>
            <a:ext cx="4627080" cy="205488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 rot="1800000">
            <a:off x="3937680" y="2939040"/>
            <a:ext cx="91152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"/>
          <p:cNvSpPr/>
          <p:nvPr/>
        </p:nvSpPr>
        <p:spPr>
          <a:xfrm>
            <a:off x="457920" y="341640"/>
            <a:ext cx="68540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2200" spc="-1" strike="noStrike">
                <a:solidFill>
                  <a:srgbClr val="000000"/>
                </a:solidFill>
                <a:latin typeface="Gilda Display"/>
                <a:ea typeface="DejaVu Sans"/>
              </a:rPr>
              <a:t>FLUJO DE USUARIO</a:t>
            </a:r>
            <a:endParaRPr b="0" lang="es-BO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487080" y="914400"/>
            <a:ext cx="4311000" cy="1910880"/>
          </a:xfrm>
          <a:prstGeom prst="rect">
            <a:avLst/>
          </a:prstGeom>
          <a:ln w="0">
            <a:noFill/>
          </a:ln>
        </p:spPr>
      </p:pic>
      <p:grpSp>
        <p:nvGrpSpPr>
          <p:cNvPr id="300" name=""/>
          <p:cNvGrpSpPr/>
          <p:nvPr/>
        </p:nvGrpSpPr>
        <p:grpSpPr>
          <a:xfrm>
            <a:off x="6629400" y="802080"/>
            <a:ext cx="1435320" cy="1776240"/>
            <a:chOff x="6629400" y="802080"/>
            <a:chExt cx="1435320" cy="1776240"/>
          </a:xfrm>
        </p:grpSpPr>
        <p:sp>
          <p:nvSpPr>
            <p:cNvPr id="301" name=""/>
            <p:cNvSpPr/>
            <p:nvPr/>
          </p:nvSpPr>
          <p:spPr>
            <a:xfrm>
              <a:off x="6632280" y="802080"/>
              <a:ext cx="1366200" cy="34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1" lang="es-BO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SERVIDOR</a:t>
              </a:r>
              <a:endParaRPr b="0" lang="es-BO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302" name="" descr=""/>
            <p:cNvPicPr/>
            <p:nvPr/>
          </p:nvPicPr>
          <p:blipFill>
            <a:blip r:embed="rId2"/>
            <a:stretch/>
          </p:blipFill>
          <p:spPr>
            <a:xfrm>
              <a:off x="6629400" y="1143000"/>
              <a:ext cx="1435320" cy="1435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03" name="" descr=""/>
          <p:cNvPicPr/>
          <p:nvPr/>
        </p:nvPicPr>
        <p:blipFill>
          <a:blip r:embed="rId3"/>
          <a:srcRect l="6343" t="0" r="4794" b="0"/>
          <a:stretch/>
        </p:blipFill>
        <p:spPr>
          <a:xfrm>
            <a:off x="5257800" y="2971800"/>
            <a:ext cx="3426480" cy="1826280"/>
          </a:xfrm>
          <a:prstGeom prst="rect">
            <a:avLst/>
          </a:prstGeom>
          <a:ln w="0">
            <a:noFill/>
          </a:ln>
        </p:spPr>
      </p:pic>
      <p:pic>
        <p:nvPicPr>
          <p:cNvPr id="304" name="" descr=""/>
          <p:cNvPicPr/>
          <p:nvPr/>
        </p:nvPicPr>
        <p:blipFill>
          <a:blip r:embed="rId4"/>
          <a:srcRect l="4732" t="0" r="8126" b="0"/>
          <a:stretch/>
        </p:blipFill>
        <p:spPr>
          <a:xfrm>
            <a:off x="457200" y="2938680"/>
            <a:ext cx="4340880" cy="1859400"/>
          </a:xfrm>
          <a:prstGeom prst="rect">
            <a:avLst/>
          </a:prstGeom>
          <a:ln w="0">
            <a:noFill/>
          </a:ln>
        </p:spPr>
      </p:pic>
      <p:sp>
        <p:nvSpPr>
          <p:cNvPr id="305" name=""/>
          <p:cNvSpPr/>
          <p:nvPr/>
        </p:nvSpPr>
        <p:spPr>
          <a:xfrm flipH="1" rot="16200000">
            <a:off x="7028280" y="2799360"/>
            <a:ext cx="682920" cy="34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6" name=""/>
          <p:cNvSpPr/>
          <p:nvPr/>
        </p:nvSpPr>
        <p:spPr>
          <a:xfrm>
            <a:off x="5029200" y="1600200"/>
            <a:ext cx="1369080" cy="454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7" name=""/>
          <p:cNvSpPr/>
          <p:nvPr/>
        </p:nvSpPr>
        <p:spPr>
          <a:xfrm flipH="1" rot="20160000">
            <a:off x="4523760" y="2498760"/>
            <a:ext cx="2233440" cy="258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8" name=""/>
          <p:cNvSpPr/>
          <p:nvPr/>
        </p:nvSpPr>
        <p:spPr>
          <a:xfrm flipV="1" rot="20160000">
            <a:off x="4664520" y="2720160"/>
            <a:ext cx="2233440" cy="258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15c4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360" rIns="99360" tIns="54360" bIns="54360" anchor="ctr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1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2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2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2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3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3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301680"/>
            <a:ext cx="8332560" cy="68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¿QUÉ ES EN REALIDAD UN PROTOBOARD?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5" name="Google Shape;711;p 4"/>
          <p:cNvCxnSpPr/>
          <p:nvPr/>
        </p:nvCxnSpPr>
        <p:spPr>
          <a:xfrm>
            <a:off x="457200" y="913680"/>
            <a:ext cx="83408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cxnSp>
        <p:nvCxnSpPr>
          <p:cNvPr id="196" name="Google Shape;713;p 4"/>
          <p:cNvCxnSpPr/>
          <p:nvPr/>
        </p:nvCxnSpPr>
        <p:spPr>
          <a:xfrm flipV="1">
            <a:off x="4569840" y="888840"/>
            <a:ext cx="5760" cy="391536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549360" y="1480320"/>
            <a:ext cx="3935520" cy="263232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4724640" y="1371600"/>
            <a:ext cx="3960000" cy="29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541280" cy="68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2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Frameworks y librerías empleados</a:t>
            </a:r>
            <a:endParaRPr b="0" lang="es-BO" sz="3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0" name="Google Shape;402;p 3"/>
          <p:cNvCxnSpPr/>
          <p:nvPr/>
        </p:nvCxnSpPr>
        <p:spPr>
          <a:xfrm>
            <a:off x="436680" y="912960"/>
            <a:ext cx="756720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pic>
        <p:nvPicPr>
          <p:cNvPr id="311" name="Google Shape;199;g319a7913f2f_5_ 2" descr=""/>
          <p:cNvPicPr/>
          <p:nvPr/>
        </p:nvPicPr>
        <p:blipFill>
          <a:blip r:embed="rId1"/>
          <a:stretch/>
        </p:blipFill>
        <p:spPr>
          <a:xfrm>
            <a:off x="6407640" y="1143000"/>
            <a:ext cx="1590840" cy="1596960"/>
          </a:xfrm>
          <a:prstGeom prst="rect">
            <a:avLst/>
          </a:prstGeom>
          <a:ln w="0">
            <a:noFill/>
          </a:ln>
        </p:spPr>
      </p:pic>
      <p:pic>
        <p:nvPicPr>
          <p:cNvPr id="312" name="Google Shape;201;g319a7913f2f_5_ 2" descr=""/>
          <p:cNvPicPr/>
          <p:nvPr/>
        </p:nvPicPr>
        <p:blipFill>
          <a:blip r:embed="rId2"/>
          <a:stretch/>
        </p:blipFill>
        <p:spPr>
          <a:xfrm>
            <a:off x="457200" y="3429000"/>
            <a:ext cx="3047400" cy="136836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457200" y="1201680"/>
            <a:ext cx="2739960" cy="1539000"/>
          </a:xfrm>
          <a:prstGeom prst="rect">
            <a:avLst/>
          </a:prstGeom>
          <a:ln w="0">
            <a:noFill/>
          </a:ln>
        </p:spPr>
      </p:pic>
      <p:pic>
        <p:nvPicPr>
          <p:cNvPr id="314" name="" descr=""/>
          <p:cNvPicPr/>
          <p:nvPr/>
        </p:nvPicPr>
        <p:blipFill>
          <a:blip r:embed="rId4"/>
          <a:stretch/>
        </p:blipFill>
        <p:spPr>
          <a:xfrm>
            <a:off x="3522960" y="1371600"/>
            <a:ext cx="1275120" cy="160632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5"/>
          <a:stretch/>
        </p:blipFill>
        <p:spPr>
          <a:xfrm>
            <a:off x="4114800" y="3657600"/>
            <a:ext cx="3745080" cy="113976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6"/>
          <a:stretch/>
        </p:blipFill>
        <p:spPr>
          <a:xfrm>
            <a:off x="5029200" y="1498680"/>
            <a:ext cx="1140480" cy="169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7312680" cy="84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36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RECOMENDACIONES </a:t>
            </a:r>
            <a:endParaRPr b="0" lang="es-BO" sz="3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8" name="Google Shape;402;p 5"/>
          <p:cNvCxnSpPr/>
          <p:nvPr/>
        </p:nvCxnSpPr>
        <p:spPr>
          <a:xfrm>
            <a:off x="457200" y="1371600"/>
            <a:ext cx="756720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sp>
        <p:nvSpPr>
          <p:cNvPr id="319" name=""/>
          <p:cNvSpPr/>
          <p:nvPr/>
        </p:nvSpPr>
        <p:spPr>
          <a:xfrm>
            <a:off x="457200" y="3657600"/>
            <a:ext cx="274068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Jost"/>
                <a:ea typeface="DejaVu Sans"/>
              </a:rPr>
              <a:t>Cámaras de Alta Calidad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457200" y="4535280"/>
            <a:ext cx="75412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i="1" lang="es-BO" sz="1600" spc="-1" strike="noStrike">
                <a:solidFill>
                  <a:srgbClr val="000000"/>
                </a:solidFill>
                <a:latin typeface="Jost"/>
                <a:ea typeface="DejaVu Sans"/>
              </a:rPr>
              <a:t>Si NO puedes verlo, NO puedes detectarlo</a:t>
            </a:r>
            <a:endParaRPr b="0" lang="es-B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6084000" y="3657600"/>
            <a:ext cx="1369080" cy="57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Jost"/>
                <a:ea typeface="DejaVu Sans"/>
              </a:rPr>
              <a:t>Contrastes con 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Jost"/>
                <a:ea typeface="DejaVu Sans"/>
              </a:rPr>
              <a:t>Linterna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3886200" y="3657600"/>
            <a:ext cx="1597680" cy="68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Jost"/>
                <a:ea typeface="DejaVu Sans"/>
              </a:rPr>
              <a:t>Precisión en 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BO" sz="1800" spc="-1" strike="noStrike">
                <a:solidFill>
                  <a:srgbClr val="000000"/>
                </a:solidFill>
                <a:latin typeface="Jost"/>
                <a:ea typeface="DejaVu Sans"/>
              </a:rPr>
              <a:t>las capturas</a:t>
            </a:r>
            <a:endParaRPr b="0" lang="es-BO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460440" y="2049120"/>
            <a:ext cx="2737440" cy="1377360"/>
          </a:xfrm>
          <a:prstGeom prst="rect">
            <a:avLst/>
          </a:prstGeom>
          <a:ln w="0">
            <a:noFill/>
          </a:ln>
        </p:spPr>
      </p:pic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3657600" y="1828800"/>
            <a:ext cx="1863360" cy="1597680"/>
          </a:xfrm>
          <a:prstGeom prst="rect">
            <a:avLst/>
          </a:prstGeom>
          <a:ln w="0">
            <a:noFill/>
          </a:ln>
        </p:spPr>
      </p:pic>
      <p:pic>
        <p:nvPicPr>
          <p:cNvPr id="325" name="" descr=""/>
          <p:cNvPicPr/>
          <p:nvPr/>
        </p:nvPicPr>
        <p:blipFill>
          <a:blip r:embed="rId3"/>
          <a:stretch/>
        </p:blipFill>
        <p:spPr>
          <a:xfrm>
            <a:off x="6172200" y="1492920"/>
            <a:ext cx="1280880" cy="227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"/>
          <p:cNvSpPr/>
          <p:nvPr/>
        </p:nvSpPr>
        <p:spPr>
          <a:xfrm>
            <a:off x="2057400" y="3657600"/>
            <a:ext cx="388296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BO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7" name="PlaceHolder 12"/>
          <p:cNvSpPr/>
          <p:nvPr/>
        </p:nvSpPr>
        <p:spPr>
          <a:xfrm>
            <a:off x="458280" y="1600200"/>
            <a:ext cx="7540560" cy="20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600" spc="-1" strike="noStrike">
                <a:solidFill>
                  <a:schemeClr val="lt1"/>
                </a:solidFill>
                <a:latin typeface="Gilda Display"/>
                <a:ea typeface="Gilda Display"/>
              </a:rPr>
              <a:t>DEMOSTRACION</a:t>
            </a:r>
            <a:endParaRPr b="0" lang="es-BO" sz="6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457920"/>
            <a:ext cx="8226360" cy="91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lt1"/>
                </a:solidFill>
                <a:latin typeface="Gilda Display"/>
                <a:ea typeface="Gilda Display"/>
              </a:rPr>
              <a:t>¡GRACIAS!</a:t>
            </a:r>
            <a:endParaRPr b="0" lang="es-BO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Google Shape;862;p 2"/>
          <p:cNvSpPr/>
          <p:nvPr/>
        </p:nvSpPr>
        <p:spPr>
          <a:xfrm>
            <a:off x="2496240" y="4292280"/>
            <a:ext cx="414756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chemeClr val="lt1"/>
                </a:solidFill>
                <a:latin typeface="Jost"/>
                <a:ea typeface="Jost"/>
              </a:rPr>
              <a:t>Please keep this slide for attribution</a:t>
            </a:r>
            <a:endParaRPr b="0" lang="es-BO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3429000" y="1274040"/>
            <a:ext cx="2221920" cy="253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301680"/>
            <a:ext cx="8332560" cy="68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APRENDIENDO LA TEORÍA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0" name="Google Shape;711;p 3"/>
          <p:cNvCxnSpPr/>
          <p:nvPr/>
        </p:nvCxnSpPr>
        <p:spPr>
          <a:xfrm>
            <a:off x="457200" y="913680"/>
            <a:ext cx="83408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5119200" cy="280296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5693400" y="1828800"/>
            <a:ext cx="3018960" cy="182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249920" y="301680"/>
            <a:ext cx="7539840" cy="68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DE LA TEORÍA A LA PRÁCTICA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4" name="Google Shape;711;p 5"/>
          <p:cNvCxnSpPr/>
          <p:nvPr/>
        </p:nvCxnSpPr>
        <p:spPr>
          <a:xfrm>
            <a:off x="457200" y="913680"/>
            <a:ext cx="83408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601640" y="1143000"/>
            <a:ext cx="6397560" cy="360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3"/>
          <p:cNvSpPr/>
          <p:nvPr/>
        </p:nvSpPr>
        <p:spPr>
          <a:xfrm>
            <a:off x="1252440" y="302040"/>
            <a:ext cx="7539840" cy="6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APRENDIENDO A IDENTIFICAR “DIPS”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7" name="Google Shape;711;p 1"/>
          <p:cNvCxnSpPr/>
          <p:nvPr/>
        </p:nvCxnSpPr>
        <p:spPr>
          <a:xfrm>
            <a:off x="459720" y="914040"/>
            <a:ext cx="83408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390320" y="987120"/>
            <a:ext cx="6509520" cy="3810240"/>
          </a:xfrm>
          <a:prstGeom prst="rect">
            <a:avLst/>
          </a:prstGeom>
          <a:ln w="1260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525600" y="890640"/>
            <a:ext cx="3587400" cy="322236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4343400" y="457200"/>
            <a:ext cx="4113000" cy="411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280160" y="457200"/>
            <a:ext cx="3060000" cy="52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¡PROBLEMAS!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2" name="Google Shape;581;p 2"/>
          <p:cNvCxnSpPr/>
          <p:nvPr/>
        </p:nvCxnSpPr>
        <p:spPr>
          <a:xfrm>
            <a:off x="4572000" y="281880"/>
            <a:ext cx="4320" cy="452304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cxnSp>
        <p:nvCxnSpPr>
          <p:cNvPr id="213" name="Google Shape;402;p 1"/>
          <p:cNvCxnSpPr/>
          <p:nvPr/>
        </p:nvCxnSpPr>
        <p:spPr>
          <a:xfrm>
            <a:off x="420480" y="996840"/>
            <a:ext cx="82976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sp>
        <p:nvSpPr>
          <p:cNvPr id="214" name="Google Shape;578;p 4"/>
          <p:cNvSpPr/>
          <p:nvPr/>
        </p:nvSpPr>
        <p:spPr>
          <a:xfrm>
            <a:off x="457200" y="4343400"/>
            <a:ext cx="41108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1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QUEMA DE COMPONENTES</a:t>
            </a:r>
            <a:endParaRPr b="0" lang="es-BO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Google Shape;578;p 5"/>
          <p:cNvSpPr/>
          <p:nvPr/>
        </p:nvSpPr>
        <p:spPr>
          <a:xfrm>
            <a:off x="4572000" y="4343400"/>
            <a:ext cx="41108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1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FRUSTRACIÓN</a:t>
            </a:r>
            <a:endParaRPr b="0" lang="es-BO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457200" y="1052640"/>
            <a:ext cx="2579040" cy="191592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 flipH="1">
            <a:off x="2089440" y="2971800"/>
            <a:ext cx="2482560" cy="123948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2553120" y="1052640"/>
            <a:ext cx="2015640" cy="172980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4"/>
          <a:stretch/>
        </p:blipFill>
        <p:spPr>
          <a:xfrm>
            <a:off x="457200" y="2971800"/>
            <a:ext cx="2274480" cy="125856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5"/>
          <a:stretch/>
        </p:blipFill>
        <p:spPr>
          <a:xfrm>
            <a:off x="4800600" y="1143000"/>
            <a:ext cx="3774960" cy="2830320"/>
          </a:xfrm>
          <a:prstGeom prst="rect">
            <a:avLst/>
          </a:prstGeom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4572000" y="457200"/>
            <a:ext cx="411192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¿Por qué se realizó el proyecto?</a:t>
            </a:r>
            <a:endParaRPr b="0" lang="es-B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914400" y="395640"/>
            <a:ext cx="7174800" cy="6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2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¡SOLUCIÓN!</a:t>
            </a:r>
            <a:endParaRPr b="0" lang="es-BO" sz="42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23" name="Google Shape;402;p 4"/>
          <p:cNvCxnSpPr/>
          <p:nvPr/>
        </p:nvCxnSpPr>
        <p:spPr>
          <a:xfrm>
            <a:off x="420480" y="996840"/>
            <a:ext cx="8297640" cy="432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cxnSp>
        <p:nvCxnSpPr>
          <p:cNvPr id="224" name="Google Shape;581;p 1"/>
          <p:cNvCxnSpPr/>
          <p:nvPr/>
        </p:nvCxnSpPr>
        <p:spPr>
          <a:xfrm>
            <a:off x="2743200" y="996840"/>
            <a:ext cx="4320" cy="3332880"/>
          </a:xfrm>
          <a:prstGeom prst="straightConnector1">
            <a:avLst/>
          </a:prstGeom>
          <a:ln w="9360">
            <a:solidFill>
              <a:srgbClr val="262921"/>
            </a:solidFill>
            <a:round/>
          </a:ln>
        </p:spPr>
      </p:cxn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685800" y="1600200"/>
            <a:ext cx="1824840" cy="1824840"/>
          </a:xfrm>
          <a:prstGeom prst="rect">
            <a:avLst/>
          </a:prstGeom>
          <a:ln w="0">
            <a:noFill/>
          </a:ln>
        </p:spPr>
      </p:pic>
      <p:sp>
        <p:nvSpPr>
          <p:cNvPr id="226" name="Google Shape;578;p 3"/>
          <p:cNvSpPr/>
          <p:nvPr/>
        </p:nvSpPr>
        <p:spPr>
          <a:xfrm>
            <a:off x="457200" y="4233600"/>
            <a:ext cx="822564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333333"/>
                </a:solidFill>
                <a:latin typeface="Gilda Display"/>
                <a:ea typeface="Gilda Display"/>
              </a:rPr>
              <a:t>VISIÓN POR COMPUTADORA</a:t>
            </a:r>
            <a:endParaRPr b="0" lang="es-BO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2971800" y="1371600"/>
            <a:ext cx="5483160" cy="238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Elegant Product Launch by Slidesgo">
  <a:themeElements>
    <a:clrScheme name="Simple Light">
      <a:dk1>
        <a:srgbClr val="ffffff"/>
      </a:dk1>
      <a:lt1>
        <a:srgbClr val="262921"/>
      </a:lt1>
      <a:dk2>
        <a:srgbClr val="a4ab9b"/>
      </a:dk2>
      <a:lt2>
        <a:srgbClr val="7c583f"/>
      </a:lt2>
      <a:accent1>
        <a:srgbClr val="d8c7b8"/>
      </a:accent1>
      <a:accent2>
        <a:srgbClr val="f3ece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1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2025-06-16T16:30:40Z</dcterms:modified>
  <cp:revision>28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